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style1.xml" ContentType="application/vnd.ms-office.chart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charts/colors1.xml" ContentType="application/vnd.ms-office.chartcolorstyle+xml"/>
  <Override PartName="/ppt/charts/chart1.xml" ContentType="application/vnd.openxmlformats-officedocument.drawingml.char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73" r:id="rId10"/>
    <p:sldId id="274" r:id="rId11"/>
    <p:sldId id="275" r:id="rId12"/>
    <p:sldId id="261" r:id="rId13"/>
    <p:sldId id="264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11046689" y="6006258"/>
            <a:ext cx="657225" cy="600075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3916908" y="1290851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222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2274929" y="5537317"/>
            <a:ext cx="971265" cy="842287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259309" y="5254388"/>
            <a:ext cx="1665026" cy="1603612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62FDAD8-2079-40D1-A2D0-7D937675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3" y="1841941"/>
            <a:ext cx="4998791" cy="26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5773003" y="3429000"/>
            <a:ext cx="5930911" cy="3177333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-4044108" y="3429000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C536DE-84D4-498F-8346-C2D0783EC226}"/>
              </a:ext>
            </a:extLst>
          </p:cNvPr>
          <p:cNvSpPr txBox="1"/>
          <p:nvPr/>
        </p:nvSpPr>
        <p:spPr>
          <a:xfrm>
            <a:off x="5773003" y="2844225"/>
            <a:ext cx="570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Tudo começa com uma conversa.</a:t>
            </a:r>
          </a:p>
        </p:txBody>
      </p:sp>
    </p:spTree>
    <p:extLst>
      <p:ext uri="{BB962C8B-B14F-4D97-AF65-F5344CB8AC3E}">
        <p14:creationId xmlns:p14="http://schemas.microsoft.com/office/powerpoint/2010/main" val="35951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18A566FA-83E8-4BF2-8C61-9712E188CD6D}"/>
</file>

<file path=customXml/itemProps2.xml><?xml version="1.0" encoding="utf-8"?>
<ds:datastoreItem xmlns:ds="http://schemas.openxmlformats.org/officeDocument/2006/customXml" ds:itemID="{52E66B26-4524-405F-B3BC-6B8E061F6AF1}"/>
</file>

<file path=customXml/itemProps3.xml><?xml version="1.0" encoding="utf-8"?>
<ds:datastoreItem xmlns:ds="http://schemas.openxmlformats.org/officeDocument/2006/customXml" ds:itemID="{58C7745F-4702-4E50-973C-DE2F120B2FC3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152</Words>
  <Application>Microsoft Office PowerPoint</Application>
  <PresentationFormat>Widescreen</PresentationFormat>
  <Paragraphs>25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42</cp:revision>
  <dcterms:created xsi:type="dcterms:W3CDTF">2019-01-16T07:44:31Z</dcterms:created>
  <dcterms:modified xsi:type="dcterms:W3CDTF">2019-01-16T15:12:15Z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